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7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86E9"/>
    <a:srgbClr val="207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4332-6754-4F06-AC85-B2B30B554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B24B15-8B4A-4218-AEBD-5727CB3DF8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3752D-EB5B-43C3-BB03-6D8119160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AF891-38D9-4D7F-A720-37DB061AC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F29C8-75BE-42CD-935E-A9CC4BC56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7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E37C-C1B7-42D7-A5C5-734543C4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9DD06-8F38-49A7-8694-4377B7005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9C7C3-F913-4848-9D2C-9BE72D72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90902-DFBC-4CBE-A758-3CF88EB45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7EAD5-89DA-4BDF-B964-2DE93E760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EB47EF-9BBB-4F51-AD2F-BFD7606422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6F0EE-9149-4C15-BF3D-2C2E71C5D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5F77C-49F1-4711-8171-E2A78CED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6F354-9D4B-44CD-AE71-A4388B10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E201E-1538-472C-9160-9CAFE7712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E06AD-CA9C-436C-83F7-D4DAACD8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57139-4B3B-4D28-92AC-0D5EFEC53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33C73-0018-45EC-9E28-5DF003E6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355D5-BBBB-42D1-AD62-5D8353AF1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17A30-8FFA-4CB7-B7D2-50443D81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43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2577-999C-4522-B7F0-52494111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1737C-2D3C-418A-9604-5E468FFA5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D6CA-4D1E-4BD1-BD64-9D8ADC5D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98EEA-5262-45BB-842C-56EDC677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C42E2-A721-40FC-A9DB-FA97F6C38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002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31E0-E453-43BE-84DC-CB228B84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8475B-73BD-41B9-B9F8-246EF9B64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C5630-7177-4696-862F-ABCD80930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2A0D8-4A81-4C8C-8AB9-70EF7BFB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27FA2-19F5-4ACB-95CB-7D65BB43F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37647-4D44-451A-A6AF-C428B46DF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0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8176F-B3CC-45C7-ABC5-87328BC11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2EF8F-7B08-437A-A7D9-FAF58FDB1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793A7-FD9D-42BE-976E-EA339159F6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AC0D28-EFFA-41CB-B506-1E6B88F26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DB75D7-DBAF-4A55-912A-B4C27C7074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4E4BF-51AE-40DB-B6AF-1FD37A21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9A5D9C-2509-47B8-8133-A3AF87D2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B0EBE-D30A-428B-8474-4B7248CED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8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858D-AF0B-45C9-85FE-5C40DA3E2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0214BF-90F2-433D-87B3-126D5DED6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835A9-5B25-4DEC-AEAB-5C55C128C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52D5E1-7A0A-4045-BEAD-5209B3AD7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6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5B49FC-308A-4CCC-9BDF-88FF2721C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07A2D-83E4-4C14-91F0-0753335EB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15DC7-3E0E-4E77-A144-A1D6C593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35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C22EB-425E-4700-B706-803832C58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FC250-68CA-4552-908E-4BCDB5AC1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D46A3-791F-4068-A639-8FCFB688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010C5-5439-4F3F-AC12-7B8F4717B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62A2C-F5F5-44CB-A61D-AF608DC39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B2D60-E4F7-4FE2-83BE-98EC668C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2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3F423-1934-4348-BB08-86A4B6947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A1CFDD-9D6C-4780-B2FC-B089BF1CFF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7B92D-44E9-416B-B712-3A7B09253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22136-F925-43B7-893B-C6674883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59EC6-FB6A-44B5-9042-7D12F4F9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B4B02-30DE-4DE6-A5A1-C66D54D0C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2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DBDE27-9527-473B-87E3-390BD50E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DD22F-4755-46BC-BC28-3636D96A1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7B48C-418C-4D7A-9E01-57A2A3874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3C41A-DAF8-46B3-89C2-BA2CB25F8205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5374C-3986-4112-B188-F148E4588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44DE6-7EDB-4DD1-B199-3236C51F1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19958-DADF-4B18-B44A-CCB6CD06F3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415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Pipes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0C9695-4BF8-4FE3-B1F9-09D9BA145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367A02-EA36-4E1D-8ECC-936DA3806ECA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21E191-4804-4AD3-9A22-39ABEF5B9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CB3E8F-DAD5-4007-BC48-229EF7F54F9A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65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828C39-48C9-41EA-A642-B344BBA68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98A8E4-75BD-4357-B6E5-306E941288B3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04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2BA034-FCB0-4D9E-B36F-61CC93FE8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07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5A6F7E-8454-4B6F-8644-2656E0EF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96AFE2-F38F-4777-9BF8-FD6DB9FD1A08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55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475E5-6665-4938-A0FB-938F999A4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95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653B9E-57E3-4821-AE43-B6920498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41680F-464C-47B2-88E8-BEE4B9E93EA4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39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7A6D72-C801-40A5-A65C-D74B27F10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78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7C6D7-4876-424B-ABB3-3F776CB7B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E922AC-1836-469C-B256-1D29D420B714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5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A1ABC8-319F-43EE-8328-045C84DD7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2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CB5F7-BBF3-46B0-AEF4-FB2F7662C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7EF080-7F7B-4292-AC9C-B0C44F8FEF09}"/>
              </a:ext>
            </a:extLst>
          </p:cNvPr>
          <p:cNvSpPr txBox="1"/>
          <p:nvPr/>
        </p:nvSpPr>
        <p:spPr>
          <a:xfrm>
            <a:off x="834887" y="1099931"/>
            <a:ext cx="3140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Pipe to format data</a:t>
            </a:r>
          </a:p>
        </p:txBody>
      </p:sp>
    </p:spTree>
    <p:extLst>
      <p:ext uri="{BB962C8B-B14F-4D97-AF65-F5344CB8AC3E}">
        <p14:creationId xmlns:p14="http://schemas.microsoft.com/office/powerpoint/2010/main" val="1955791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6305D7-1B8E-492D-BC0C-30E86ADE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1CBBB-689D-420F-B9E8-052FB9A2C0AB}"/>
              </a:ext>
            </a:extLst>
          </p:cNvPr>
          <p:cNvSpPr txBox="1"/>
          <p:nvPr/>
        </p:nvSpPr>
        <p:spPr>
          <a:xfrm>
            <a:off x="6096000" y="2796209"/>
            <a:ext cx="174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Australian Dollar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7632B4-D32A-4CD6-A93C-3EAAE0B37F73}"/>
              </a:ext>
            </a:extLst>
          </p:cNvPr>
          <p:cNvCxnSpPr>
            <a:cxnSpLocks/>
          </p:cNvCxnSpPr>
          <p:nvPr/>
        </p:nvCxnSpPr>
        <p:spPr>
          <a:xfrm flipV="1">
            <a:off x="6718852" y="2544418"/>
            <a:ext cx="0" cy="251791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6C21242-FA96-4852-981B-DCB80F54DBDF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047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A60EF9-39A6-40F3-B887-3B8F85CD0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76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69C079-7A9F-4B67-9B00-9CC3BA93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07B7B7-4706-48B1-9F16-F320CDD8475C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6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3C70AD-6EED-4FA1-AFC1-B4D21DCB0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4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A322AB-81FB-430F-B84D-BCFD3E8B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F8D0DB-F21F-4B4E-A8A0-FC89AF548DAC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4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C16249-396B-488D-A8C6-90767DE0A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2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16D29-D620-45C9-B10F-67A4C354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D5CDBE-708F-4A24-B3BF-440E7BD76EEE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69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BA528-0245-48F0-BC31-A190DEFA0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7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F65C05-97ED-4B5E-B3D2-9A03547F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1BA6E0-5D2F-4606-8F62-2DD1E2D9946A}"/>
              </a:ext>
            </a:extLst>
          </p:cNvPr>
          <p:cNvSpPr/>
          <p:nvPr/>
        </p:nvSpPr>
        <p:spPr>
          <a:xfrm>
            <a:off x="11304104" y="6427304"/>
            <a:ext cx="795131" cy="331305"/>
          </a:xfrm>
          <a:prstGeom prst="rect">
            <a:avLst/>
          </a:prstGeom>
          <a:solidFill>
            <a:srgbClr val="248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67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AF63BE-829B-4FEE-B204-D92B936E0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D19FE3-D454-441D-9826-499B236851F4}"/>
              </a:ext>
            </a:extLst>
          </p:cNvPr>
          <p:cNvSpPr txBox="1"/>
          <p:nvPr/>
        </p:nvSpPr>
        <p:spPr>
          <a:xfrm>
            <a:off x="8295862" y="2955235"/>
            <a:ext cx="1219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Oversize,</a:t>
            </a:r>
          </a:p>
          <a:p>
            <a:r>
              <a:rPr lang="en-US" sz="2000" dirty="0"/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367607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FBDB10-3544-4619-8739-BAB1A260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A243A6-9C76-40A0-AC30-20AAC7EC9C60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4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FEDBA5-13E5-460D-8B23-CACB76C0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F7D9E8-AD63-4985-AE00-007A86D72893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41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1F4CF-999E-4BD6-B0FA-C20EA3FA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8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25544D-2082-41F0-BA8B-9EBDF49B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C24EAD-04F4-49C4-861B-292E670B1FA5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2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603C10-01A3-4B99-B87C-28F138B55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320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0F51C1-6E14-4C59-897B-185405AFB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9E3625-D031-4D7C-954A-54D1E066625E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6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645998-E4B4-4386-B27E-1E1ECF03B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8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</Words>
  <Application>Microsoft Office PowerPoint</Application>
  <PresentationFormat>Widescreen</PresentationFormat>
  <Paragraphs>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Pipes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Pipes</dc:title>
  <dc:creator>Lucid Unity</dc:creator>
  <cp:lastModifiedBy>Lucid Unity</cp:lastModifiedBy>
  <cp:revision>9</cp:revision>
  <dcterms:created xsi:type="dcterms:W3CDTF">2018-12-18T20:45:28Z</dcterms:created>
  <dcterms:modified xsi:type="dcterms:W3CDTF">2018-12-19T06:23:44Z</dcterms:modified>
</cp:coreProperties>
</file>